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4" r:id="rId3"/>
    <p:sldId id="291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74"/>
  </p:normalViewPr>
  <p:slideViewPr>
    <p:cSldViewPr snapToGrid="0" snapToObjects="1">
      <p:cViewPr varScale="1">
        <p:scale>
          <a:sx n="146" d="100"/>
          <a:sy n="146" d="100"/>
        </p:scale>
        <p:origin x="65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1EED7-8269-48D6-8263-A09995DC4B63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BBE25-713A-444C-B829-5C3C90BBF6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92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030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566B0-3E59-A84D-9AB2-DA05E602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0C24-9424-B24A-8613-79990C3AA492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8DC-D261-1A47-8987-CC426E9381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57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0C24-9424-B24A-8613-79990C3AA492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8DC-D261-1A47-8987-CC426E9381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57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8CDA2-5E17-47F9-9FBC-2F98D23A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BD41B0-3357-4BC5-80A7-41F4BE086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888442-495F-42BF-9875-C1B38AFE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0AB1-8560-4DAF-BD10-2B79F7A42F85}" type="datetimeFigureOut">
              <a:rPr lang="es-ES" smtClean="0"/>
              <a:t>19/05/2021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E067B0-8955-4E70-868D-1FE086511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032D00-31AC-40D7-8036-004A0C7B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E76-D88F-46FC-B11D-9706F84BE2F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142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7ACAF-E4FF-A844-9E41-091A7206A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7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920DA-0831-5D43-AA82-7741662FB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730" b="81517"/>
          <a:stretch/>
        </p:blipFill>
        <p:spPr>
          <a:xfrm>
            <a:off x="8113486" y="0"/>
            <a:ext cx="1030514" cy="9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5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3CFEF-4B3E-1E40-B352-B3A390941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8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422CC-C000-654E-9301-E5A5A9918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5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B3542-21FA-CE4F-97EC-30221117B4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C36C6-822B-4F4E-9443-296E49B7F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1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0C24-9424-B24A-8613-79990C3AA492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8DC-D261-1A47-8987-CC426E9381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78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0C24-9424-B24A-8613-79990C3AA492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8DC-D261-1A47-8987-CC426E9381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8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0C24-9424-B24A-8613-79990C3AA492}" type="datetimeFigureOut">
              <a:rPr lang="es-ES" smtClean="0"/>
              <a:t>19/05/2021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48DC-D261-1A47-8987-CC426E9381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8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registrocoloquioeni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0MhtkDWW3m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registrocoloquioeni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KMURSHfkKh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57400" y="542123"/>
            <a:ext cx="6724065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/>
              <a:t>Agenda segundo coloquio ENI</a:t>
            </a:r>
          </a:p>
          <a:p>
            <a:pPr algn="ctr"/>
            <a:r>
              <a:rPr lang="es-ES" sz="3000" dirty="0"/>
              <a:t>“Gestión y liderazgo pedagógico transformacional”</a:t>
            </a:r>
          </a:p>
          <a:p>
            <a:pPr algn="ctr"/>
            <a:endParaRPr lang="es-ES" sz="3000" dirty="0"/>
          </a:p>
          <a:p>
            <a:pPr algn="ctr"/>
            <a:r>
              <a:rPr lang="es-ES" sz="2400" dirty="0"/>
              <a:t>Diálogos Educativos, Pedagógicos y Didácticos</a:t>
            </a:r>
            <a:endParaRPr lang="es-ES" sz="2400" b="1" dirty="0"/>
          </a:p>
          <a:p>
            <a:pPr algn="ctr"/>
            <a:r>
              <a:rPr lang="es-ES" sz="2400" b="1" dirty="0"/>
              <a:t>Revista Rutas de Formación: prácticas y experiencias</a:t>
            </a:r>
          </a:p>
          <a:p>
            <a:pPr algn="ctr"/>
            <a:endParaRPr lang="es-ES" sz="800" b="1" dirty="0"/>
          </a:p>
          <a:p>
            <a:pPr algn="ctr"/>
            <a:r>
              <a:rPr lang="es-ES" sz="800" b="1" dirty="0"/>
              <a:t>26 de mayo de 2021</a:t>
            </a:r>
          </a:p>
          <a:p>
            <a:pPr algn="ctr"/>
            <a:endParaRPr lang="es-ES" sz="300" b="1" dirty="0"/>
          </a:p>
        </p:txBody>
      </p:sp>
    </p:spTree>
    <p:extLst>
      <p:ext uri="{BB962C8B-B14F-4D97-AF65-F5344CB8AC3E}">
        <p14:creationId xmlns:p14="http://schemas.microsoft.com/office/powerpoint/2010/main" val="402301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ALBERTO JOSE LIZCANO COTES (Colombia)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22769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 en Ingeniería Agronómica. Magister en educación y desarrollo comunitario. Directivo docente en la educación superior Universidades Antonio Nariño y Cooperativa de Colombia en Santa Marta, Decano de Facultades de Ciencias Agropecuarias y Educación de la Universidad del Magdalena y Cooperativa de Colombia. Facilitador de procesos de gestión de desarrollo educativo: Resignificación del PEI, Rediseño de Currículos, Planes Estudio, Procesos de Aprendizaje y en la implementación del Sistema Institucional de Evaluación y Promoción del Estudiante.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Afiliación institucional: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FUNDRAMA Investigación proyectos, capacitación y asesorías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Publicaciones: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Libro LA NEUROEDUCACION EN EL AULA</a:t>
            </a:r>
            <a:endParaRPr lang="es-E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9" name="Imagen 8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EDC14A17-CC5E-406E-AE67-1A9BB93C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7" y="937644"/>
            <a:ext cx="1911942" cy="307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MARCELO MARQUÉS (Argentina)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087359"/>
          </a:xfrm>
        </p:spPr>
        <p:txBody>
          <a:bodyPr>
            <a:normAutofit fontScale="77500" lnSpcReduction="20000"/>
          </a:bodyPr>
          <a:lstStyle/>
          <a:p>
            <a:r>
              <a:rPr lang="es-ES" sz="2000" dirty="0"/>
              <a:t>Certificación Internacional en Coaching integral con PNL otorgado por la ICC International Coaching </a:t>
            </a:r>
            <a:r>
              <a:rPr lang="es-ES" sz="2000" dirty="0" err="1"/>
              <a:t>Community</a:t>
            </a:r>
            <a:r>
              <a:rPr lang="es-ES" sz="2000" dirty="0"/>
              <a:t> de Londres. Diplomado en la Universidad de Belgrano como especialista en Eneagrama y Gestión de Talentos. Docente Confederación Mundial de Coach. </a:t>
            </a:r>
            <a:r>
              <a:rPr lang="es-ES" sz="2000" dirty="0" err="1"/>
              <a:t>Life</a:t>
            </a:r>
            <a:r>
              <a:rPr lang="es-ES" sz="2000" dirty="0"/>
              <a:t> Coach. </a:t>
            </a:r>
            <a:r>
              <a:rPr lang="es-ES" sz="2000" dirty="0" err="1"/>
              <a:t>Team</a:t>
            </a:r>
            <a:r>
              <a:rPr lang="es-ES" sz="2000" dirty="0"/>
              <a:t> Coach como especialista en Organizaciones Vivas ICC de Londres. Mentor Coach y formador de </a:t>
            </a:r>
            <a:r>
              <a:rPr lang="es-ES" sz="2000" dirty="0" err="1"/>
              <a:t>coaches</a:t>
            </a:r>
            <a:r>
              <a:rPr lang="es-ES" sz="2000" dirty="0"/>
              <a:t> para la ICC de Londres. Especialista en Gestión de Talentos Universidad de Belgrano Argentina. Especialista en epigenética y neurociencias. Diplomado en Oratoria </a:t>
            </a:r>
            <a:r>
              <a:rPr lang="es-ES" sz="2000" dirty="0" err="1"/>
              <a:t>Ficde</a:t>
            </a:r>
            <a:r>
              <a:rPr lang="es-ES" sz="2000" dirty="0"/>
              <a:t> Argentina. Especialista en resolución de conflictos desde el Eneagrama. Fundador de Coaching S.O.S. Creador del Sistema FARO. Especialista en Marca Personal y posicionamiento de empresas. Especialista en Pauta Infantil en Eneagrama.</a:t>
            </a:r>
          </a:p>
          <a:p>
            <a:r>
              <a:rPr lang="es-ES" sz="2000" dirty="0"/>
              <a:t>Afiliaciones institucionales:</a:t>
            </a:r>
          </a:p>
          <a:p>
            <a:pPr lvl="1"/>
            <a:r>
              <a:rPr lang="es-ES" sz="1800" dirty="0"/>
              <a:t>International Coaching </a:t>
            </a:r>
            <a:r>
              <a:rPr lang="es-ES" sz="1800" dirty="0" err="1"/>
              <a:t>Community</a:t>
            </a:r>
            <a:r>
              <a:rPr lang="es-ES" sz="1800" dirty="0"/>
              <a:t> de Londres</a:t>
            </a:r>
          </a:p>
          <a:p>
            <a:pPr lvl="1"/>
            <a:r>
              <a:rPr lang="es-ES" sz="1800" dirty="0"/>
              <a:t>Confederación Mundial de </a:t>
            </a:r>
            <a:r>
              <a:rPr lang="es-ES" sz="1800" dirty="0" err="1"/>
              <a:t>Coaches</a:t>
            </a:r>
            <a:endParaRPr lang="es-ES" sz="1800" dirty="0"/>
          </a:p>
          <a:p>
            <a:pPr lvl="1"/>
            <a:r>
              <a:rPr lang="es-ES" sz="1800" dirty="0"/>
              <a:t>Asociación Latinoamericana de </a:t>
            </a:r>
            <a:r>
              <a:rPr lang="es-ES" sz="1800" dirty="0" err="1"/>
              <a:t>Coaches</a:t>
            </a:r>
            <a:endParaRPr lang="es-ES" sz="1800" dirty="0"/>
          </a:p>
          <a:p>
            <a:pPr lvl="1"/>
            <a:r>
              <a:rPr lang="es-ES" sz="1800" dirty="0"/>
              <a:t>Generación ZOE</a:t>
            </a:r>
            <a:endParaRPr lang="es-ES" sz="2100" dirty="0"/>
          </a:p>
          <a:p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12" name="Imagen 11" descr="Hombre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EA9D7B5E-1D87-461F-A443-F8773246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795" y="1136469"/>
            <a:ext cx="1726395" cy="30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FERNANDO GUTIERREZ (Chile)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087359"/>
          </a:xfrm>
        </p:spPr>
        <p:txBody>
          <a:bodyPr>
            <a:normAutofit/>
          </a:bodyPr>
          <a:lstStyle/>
          <a:p>
            <a:r>
              <a:rPr lang="es-ES" sz="2000" dirty="0"/>
              <a:t>Licenciado en Comunicación Social, periodista Magister en Ciencia Política, Seguridad y Defensa. Diplomado en Estudios políticos y Estratégicos. Actualmente es el chileno con mayor participación Internacional como conferencista. Docente visitante en Universidades de Chile, Argentina, Perú, Colombia y España. Cofundador de ECO chile, ECO Bolivia, ECO Marketing y ECO Colombia</a:t>
            </a:r>
          </a:p>
          <a:p>
            <a:r>
              <a:rPr lang="es-ES" sz="2000" dirty="0"/>
              <a:t>Afiliación institucional:</a:t>
            </a:r>
          </a:p>
          <a:p>
            <a:pPr lvl="1"/>
            <a:r>
              <a:rPr lang="es-ES" sz="1800" dirty="0"/>
              <a:t>Escuela Chilena de oratoria ECO CHILE</a:t>
            </a:r>
          </a:p>
          <a:p>
            <a:pPr lvl="1"/>
            <a:endParaRPr lang="es-ES" sz="16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8" name="Imagen 7" descr="Un joven con una playera de color azul en la mano&#10;&#10;Descripción generada automáticamente con confianza baja">
            <a:extLst>
              <a:ext uri="{FF2B5EF4-FFF2-40B4-BE49-F238E27FC236}">
                <a16:creationId xmlns:a16="http://schemas.microsoft.com/office/drawing/2014/main" id="{3053AAA5-92FC-405F-973F-F08B2158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57" y="529046"/>
            <a:ext cx="2588623" cy="38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CRIS HAIL (Suiza)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08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Director Sinergy Empresario digital. </a:t>
            </a:r>
          </a:p>
          <a:p>
            <a:pPr marL="0" indent="0">
              <a:buNone/>
            </a:pPr>
            <a:r>
              <a:rPr lang="es-ES" sz="2000" dirty="0"/>
              <a:t>Líder creador de equipos y asesor en procesos  de innovación tecnológica aplicadas al desarrollo personal y empresarial y financiero.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70032D-996C-45A6-9DDC-922E71BB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4" y="1088874"/>
            <a:ext cx="2359846" cy="29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3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LEONARDO COSITORTO (Argentina)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087359"/>
          </a:xfrm>
        </p:spPr>
        <p:txBody>
          <a:bodyPr>
            <a:normAutofit fontScale="92500" lnSpcReduction="10000"/>
          </a:bodyPr>
          <a:lstStyle/>
          <a:p>
            <a:r>
              <a:rPr lang="es-ES" sz="2000" dirty="0"/>
              <a:t>Cuenta con un </a:t>
            </a:r>
            <a:r>
              <a:rPr lang="es-ES" sz="2000" dirty="0" err="1"/>
              <a:t>background</a:t>
            </a:r>
            <a:r>
              <a:rPr lang="es-ES" sz="2000" dirty="0"/>
              <a:t> como líder de su propia red de </a:t>
            </a:r>
            <a:r>
              <a:rPr lang="es-ES" sz="2000" dirty="0" err="1"/>
              <a:t>network</a:t>
            </a:r>
            <a:r>
              <a:rPr lang="es-ES" sz="2000" dirty="0"/>
              <a:t> marketing en España entre 1991 y 1995 y en 14 países de Latinoamérica entre 1995 y 2017. Leonardo </a:t>
            </a:r>
            <a:r>
              <a:rPr lang="es-ES" sz="2000" dirty="0" err="1"/>
              <a:t>Cositorto</a:t>
            </a:r>
            <a:r>
              <a:rPr lang="es-ES" sz="2000" dirty="0"/>
              <a:t> se ha convertido en un Senior Coach Organizacional, con más de 6.000 entrenamientos en 17 países. Es el fundador y actual Presidente de la CMC (Confederación Mundial de </a:t>
            </a:r>
            <a:r>
              <a:rPr lang="es-ES" sz="2000" dirty="0" err="1"/>
              <a:t>Coaches</a:t>
            </a:r>
            <a:r>
              <a:rPr lang="es-ES" sz="2000" dirty="0"/>
              <a:t>) y la ALC (Asociación Latinoamericana de </a:t>
            </a:r>
            <a:r>
              <a:rPr lang="es-ES" sz="2000" dirty="0" err="1"/>
              <a:t>Coaches</a:t>
            </a:r>
            <a:r>
              <a:rPr lang="es-ES" sz="2000" dirty="0"/>
              <a:t>). Es también el director general de </a:t>
            </a:r>
            <a:r>
              <a:rPr lang="es-ES" sz="2000" dirty="0" err="1"/>
              <a:t>Zoe</a:t>
            </a:r>
            <a:r>
              <a:rPr lang="es-ES" sz="2000" dirty="0"/>
              <a:t> Coach, academia en la que se han entrenado a 6400 </a:t>
            </a:r>
            <a:r>
              <a:rPr lang="es-ES" sz="2000" dirty="0" err="1"/>
              <a:t>coaches</a:t>
            </a:r>
            <a:r>
              <a:rPr lang="es-ES" sz="2000" dirty="0"/>
              <a:t> ontológicos de Latinoamérica y España en los últimos 3 años.</a:t>
            </a:r>
          </a:p>
          <a:p>
            <a:r>
              <a:rPr lang="es-ES" sz="2000" dirty="0"/>
              <a:t>Afiliación institucional</a:t>
            </a:r>
          </a:p>
          <a:p>
            <a:pPr lvl="1"/>
            <a:r>
              <a:rPr lang="es-ES" sz="1900" dirty="0"/>
              <a:t>ZOE coach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Imagen 4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40CD89BA-D540-4C2B-99BD-96EFC91B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769" y="1089705"/>
            <a:ext cx="2440374" cy="30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7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9685C7-4263-4EF7-B628-2C09AC7E1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7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>
            <p:extLst>
              <p:ext uri="{D42A27DB-BD31-4B8C-83A1-F6EECF244321}">
                <p14:modId xmlns:p14="http://schemas.microsoft.com/office/powerpoint/2010/main" val="456934954"/>
              </p:ext>
            </p:extLst>
          </p:nvPr>
        </p:nvGraphicFramePr>
        <p:xfrm>
          <a:off x="191002" y="1016046"/>
          <a:ext cx="8594581" cy="35387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6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479">
                  <a:extLst>
                    <a:ext uri="{9D8B030D-6E8A-4147-A177-3AD203B41FA5}">
                      <a16:colId xmlns:a16="http://schemas.microsoft.com/office/drawing/2014/main" val="3769804488"/>
                    </a:ext>
                  </a:extLst>
                </a:gridCol>
                <a:gridCol w="1465653">
                  <a:extLst>
                    <a:ext uri="{9D8B030D-6E8A-4147-A177-3AD203B41FA5}">
                      <a16:colId xmlns:a16="http://schemas.microsoft.com/office/drawing/2014/main" val="1383607061"/>
                    </a:ext>
                  </a:extLst>
                </a:gridCol>
                <a:gridCol w="7599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229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08:00 a.m.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12:30 a.m.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DCE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09638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Evento de relanzamiento de la revista Rutas de formación </a:t>
                      </a: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26/05</a:t>
                      </a:r>
                      <a:r>
                        <a:rPr lang="es-ES" sz="1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/2021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08:00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08:15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Bienvenida y presentación de agenda</a:t>
                      </a:r>
                      <a:endParaRPr sz="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Instructor Jorge Enrique Salazar</a:t>
                      </a:r>
                      <a:endParaRPr lang="es-ES" sz="800" dirty="0"/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Apertura</a:t>
                      </a: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Colombia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08:15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08:30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Palabras de bienvenida</a:t>
                      </a:r>
                      <a:endParaRPr sz="1400" dirty="0">
                        <a:solidFill>
                          <a:schemeClr val="tx1"/>
                        </a:solidFill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Aura Elvira Narváez Agudelo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b="0" i="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Directora</a:t>
                      </a:r>
                      <a:r>
                        <a:rPr lang="pt-BR" sz="8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Regional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Valle del Cauca</a:t>
                      </a:r>
                      <a:endParaRPr sz="800" b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  <a:endParaRPr sz="800" b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SENA</a:t>
                      </a:r>
                      <a:endParaRPr sz="800" b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Colombia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1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</a:t>
                      </a:r>
                      <a:r>
                        <a:rPr lang="es-ES" sz="7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09:15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Metodología: Jugando a Crecer. Una experiencia seriamente divertida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Marcos Morales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</a:rPr>
                        <a:t>Jhon Maxwell Team</a:t>
                      </a:r>
                    </a:p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</a:rPr>
                        <a:t> Despega Academy</a:t>
                      </a:r>
                    </a:p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>
                          <a:solidFill>
                            <a:schemeClr val="dk1"/>
                          </a:solidFill>
                          <a:latin typeface="+mn-lt"/>
                          <a:cs typeface="Calibri"/>
                        </a:rPr>
                        <a:t>Cámara Internacional de Conferencistas CIC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Estados Unidos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4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09:</a:t>
                      </a:r>
                      <a:r>
                        <a:rPr lang="es-ES" sz="7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</a:t>
                      </a:r>
                      <a:r>
                        <a:rPr lang="es-ES" sz="7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</a:t>
                      </a: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Poder de Liderar, para Transformar Vidas</a:t>
                      </a:r>
                      <a:endParaRPr sz="800" b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Luis García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7151" marR="67151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Conferencista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Universidad de Castilla la Mancha</a:t>
                      </a: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España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10:00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10:15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Descanso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/>
                    </a:p>
                  </a:txBody>
                  <a:tcPr marL="5250" marR="5250" marT="52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0" marR="5250" marT="525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29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10:15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11:00 </a:t>
                      </a:r>
                      <a:r>
                        <a:rPr lang="es-ES" sz="700" b="1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a.m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Las Pedagogías Emergentes en el desarrollo de capacidades y habilidades diversas.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1435" marR="5143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Yéssica</a:t>
                      </a: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Rodríguez</a:t>
                      </a:r>
                      <a:endParaRPr lang="es-ES" sz="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  <a:endParaRPr lang="es-ES" sz="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ESPACIO INTEAD</a:t>
                      </a:r>
                      <a:endParaRPr lang="es-ES" sz="800" b="0" u="none" strike="noStrike" kern="1200" cap="none">
                        <a:solidFill>
                          <a:schemeClr val="dk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Rocha Uruguay</a:t>
                      </a:r>
                      <a:endParaRPr lang="es-ES" sz="800" b="0" u="none" strike="noStrike" kern="1200" cap="none">
                        <a:solidFill>
                          <a:schemeClr val="dk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Instituto de Formación Docente Rocha</a:t>
                      </a:r>
                      <a:endParaRPr lang="es-ES" sz="800" b="0" u="none" strike="noStrike" kern="1200" cap="none">
                        <a:solidFill>
                          <a:schemeClr val="dk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Universidad de la Republica Uruguay</a:t>
                      </a:r>
                      <a:endParaRPr lang="es-ES" sz="1400" dirty="0"/>
                    </a:p>
                  </a:txBody>
                  <a:tcPr marL="67151" marR="67151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Uruguay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11:00 a.m.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12:00 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Arquitectura del ser en la innovación educativa</a:t>
                      </a:r>
                      <a:endParaRPr lang="es-ES" sz="8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Marcos Morales – Estados Unidos</a:t>
                      </a:r>
                      <a:endParaRPr lang="es-ES" sz="8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Luis Garcia – España</a:t>
                      </a:r>
                      <a:endParaRPr lang="es-ES" sz="8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i="0" u="none" strike="noStrike" kern="1200" cap="none" dirty="0" err="1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Yessica</a:t>
                      </a:r>
                      <a:r>
                        <a:rPr lang="es-US" sz="8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 Rodríguez – Uruguay</a:t>
                      </a:r>
                      <a:endParaRPr lang="es-ES" sz="8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4916805" algn="ctr"/>
                          <a:tab pos="6200775" algn="l"/>
                        </a:tabLst>
                      </a:pPr>
                      <a:r>
                        <a:rPr lang="es-US" sz="8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Aldemar Racedo - Colombia</a:t>
                      </a:r>
                      <a:endParaRPr lang="es-ES" sz="8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Moderador: Carlos </a:t>
                      </a:r>
                      <a:r>
                        <a:rPr lang="es-ES" sz="8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Monnery</a:t>
                      </a:r>
                      <a:r>
                        <a:rPr lang="es-ES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ES" sz="8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Caiaffa</a:t>
                      </a:r>
                      <a:r>
                        <a:rPr lang="es-ES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- Colombia</a:t>
                      </a: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Panel</a:t>
                      </a: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36603"/>
                  </a:ext>
                </a:extLst>
              </a:tr>
            </a:tbl>
          </a:graphicData>
        </a:graphic>
      </p:graphicFrame>
      <p:sp>
        <p:nvSpPr>
          <p:cNvPr id="85" name="Google Shape;85;p1"/>
          <p:cNvSpPr txBox="1"/>
          <p:nvPr/>
        </p:nvSpPr>
        <p:spPr>
          <a:xfrm>
            <a:off x="191002" y="63542"/>
            <a:ext cx="876199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Rutas de Formación. Prácticas y experiencias</a:t>
            </a:r>
            <a:endParaRPr sz="900" dirty="0"/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Coloquio Internacional “GESTION Y LIDERAZGO PEDAGOGICO TRANSFORMACIONAL”</a:t>
            </a:r>
            <a:endParaRPr sz="900" dirty="0"/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Diálogos educativos, pedagógicos y didácticos. </a:t>
            </a:r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de mayo de 2021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D50B94-0433-40AB-BFB3-B1D8C2F58EF0}"/>
              </a:ext>
            </a:extLst>
          </p:cNvPr>
          <p:cNvSpPr txBox="1"/>
          <p:nvPr/>
        </p:nvSpPr>
        <p:spPr>
          <a:xfrm>
            <a:off x="1691639" y="4525124"/>
            <a:ext cx="61917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50" dirty="0"/>
              <a:t>Por favor regístrese a través del siguiente enlace: </a:t>
            </a:r>
            <a:r>
              <a:rPr lang="es-ES" sz="1350" dirty="0">
                <a:hlinkClick r:id="rId3"/>
              </a:rPr>
              <a:t>http://bit.ly/registrocoloquioeni2</a:t>
            </a:r>
            <a:r>
              <a:rPr lang="es-ES" sz="1350" dirty="0"/>
              <a:t> </a:t>
            </a:r>
          </a:p>
          <a:p>
            <a:r>
              <a:rPr lang="es-ES" sz="1350" dirty="0"/>
              <a:t>Enlace para la transmisión de la mañana: </a:t>
            </a:r>
            <a:r>
              <a:rPr lang="es-ES" sz="1350" dirty="0">
                <a:hlinkClick r:id="rId4"/>
              </a:rPr>
              <a:t>https://youtu.be/0MhtkDWW3m8</a:t>
            </a:r>
            <a:r>
              <a:rPr lang="es-ES" sz="1350" dirty="0"/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191002" y="1016046"/>
          <a:ext cx="8594581" cy="32972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6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479">
                  <a:extLst>
                    <a:ext uri="{9D8B030D-6E8A-4147-A177-3AD203B41FA5}">
                      <a16:colId xmlns:a16="http://schemas.microsoft.com/office/drawing/2014/main" val="3769804488"/>
                    </a:ext>
                  </a:extLst>
                </a:gridCol>
                <a:gridCol w="1465653">
                  <a:extLst>
                    <a:ext uri="{9D8B030D-6E8A-4147-A177-3AD203B41FA5}">
                      <a16:colId xmlns:a16="http://schemas.microsoft.com/office/drawing/2014/main" val="1383607061"/>
                    </a:ext>
                  </a:extLst>
                </a:gridCol>
                <a:gridCol w="7599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229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08:00 a.m.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12:30 a.m.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DCE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09638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Evento de relanzamiento de la revista Rutas de formación </a:t>
                      </a: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26/05</a:t>
                      </a:r>
                      <a:r>
                        <a:rPr lang="es-ES" sz="1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/2021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02:00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02:45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Innovación, transferencia y apropiación del conocimiento en ambientes diversos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Alberto José Lizcano Cotes</a:t>
                      </a:r>
                      <a:endParaRPr lang="es-ES"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  <a:endParaRPr lang="es-ES"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FUNDRAMA Investigación proyectos, capacitación y asesorías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Colombia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69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02:45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03:30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Enegrama</a:t>
                      </a: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Comunicación Asertiva y Liderazgo Transformacional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Marcelo Marqués</a:t>
                      </a:r>
                      <a:endParaRPr lang="es-ES"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  <a:endParaRPr lang="es-ES"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International Coaching </a:t>
                      </a:r>
                      <a:r>
                        <a:rPr lang="es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</a:t>
                      </a: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Londres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Confederación Mundial de </a:t>
                      </a:r>
                      <a:r>
                        <a:rPr lang="es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Coaches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Asociación Latinoamericana de </a:t>
                      </a:r>
                      <a:r>
                        <a:rPr lang="es-US" sz="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Coaches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Argentina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03:30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03:45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Descanso</a:t>
                      </a:r>
                      <a:endParaRPr sz="8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/>
                    </a:p>
                  </a:txBody>
                  <a:tcPr marL="5250" marR="5250" marT="52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0" marR="5250" marT="525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9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03:45 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04:30 p.m.</a:t>
                      </a:r>
                      <a:endParaRPr sz="7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Las Pedagogías Emergentes en el desarrollo de capacidades y habilidades diversas.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51435" marR="5143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Fernando Gutiérrez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7151" marR="67151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Conferencia</a:t>
                      </a: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Escuela Chilena de oratoria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 CHILE</a:t>
                      </a:r>
                    </a:p>
                  </a:txBody>
                  <a:tcPr marL="67151" marR="67151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Chile</a:t>
                      </a: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04:30 p.m.</a:t>
                      </a:r>
                      <a:endParaRPr sz="7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05:30 p.m.</a:t>
                      </a:r>
                      <a:endParaRPr sz="7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CIERRE: PARTICIPACION ESPECIAL DE SINERGY Y GENERACION ZOE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Cris </a:t>
                      </a:r>
                      <a:r>
                        <a:rPr lang="es-US" sz="800" b="0" u="none" strike="noStrike" kern="1200" cap="none" dirty="0" err="1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Hail</a:t>
                      </a: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 – Suiza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Leonardo </a:t>
                      </a:r>
                      <a:r>
                        <a:rPr lang="es-US" sz="800" b="0" u="none" strike="noStrike" kern="1200" cap="none" dirty="0" err="1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Cositorto</a:t>
                      </a: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 – Argentina</a:t>
                      </a:r>
                      <a:endParaRPr lang="es-E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Carlos </a:t>
                      </a:r>
                      <a:r>
                        <a:rPr lang="es-US" sz="800" b="0" u="none" strike="noStrike" kern="1200" cap="none" dirty="0" err="1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Monnery</a:t>
                      </a: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 – Colombia </a:t>
                      </a: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U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/>
                        <a:t>Panel</a:t>
                      </a: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36603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5:30 p.m.</a:t>
                      </a:r>
                      <a:endParaRPr sz="7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7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6:00 p.m.</a:t>
                      </a:r>
                      <a:endParaRPr sz="7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Cierre musical Tuna SENA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US" sz="800" b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S" sz="800" b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Wilmer Moyano y Marleny Mosquera</a:t>
                      </a:r>
                    </a:p>
                  </a:txBody>
                  <a:tcPr marL="67151" marR="67151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8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0" u="none" strike="noStrike" kern="1200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</a:rPr>
                        <a:t>SENA</a:t>
                      </a:r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3938" marR="3938" marT="3938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52594"/>
                  </a:ext>
                </a:extLst>
              </a:tr>
            </a:tbl>
          </a:graphicData>
        </a:graphic>
      </p:graphicFrame>
      <p:sp>
        <p:nvSpPr>
          <p:cNvPr id="85" name="Google Shape;85;p1"/>
          <p:cNvSpPr txBox="1"/>
          <p:nvPr/>
        </p:nvSpPr>
        <p:spPr>
          <a:xfrm>
            <a:off x="191002" y="63542"/>
            <a:ext cx="876199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Rutas de Formación. Prácticas y experiencias</a:t>
            </a:r>
            <a:endParaRPr sz="900" dirty="0"/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Coloquio Internacional “GESTION Y LIDERAZGO PEDAGOGICO TRANSFORMACIONAL”</a:t>
            </a:r>
            <a:endParaRPr sz="900" dirty="0"/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Diálogos educativos, pedagógicos y didácticos.</a:t>
            </a:r>
          </a:p>
          <a:p>
            <a:pPr algn="ctr"/>
            <a:r>
              <a:rPr lang="es-E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de mayo de 2021 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D3C2F1-F20F-46EC-A17B-8C0849981CC8}"/>
              </a:ext>
            </a:extLst>
          </p:cNvPr>
          <p:cNvSpPr txBox="1"/>
          <p:nvPr/>
        </p:nvSpPr>
        <p:spPr>
          <a:xfrm>
            <a:off x="1691639" y="4525124"/>
            <a:ext cx="61917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50" dirty="0"/>
              <a:t>Por favor regístrese a través del siguiente enlace: </a:t>
            </a:r>
            <a:r>
              <a:rPr lang="es-ES" sz="1350" dirty="0">
                <a:hlinkClick r:id="rId3"/>
              </a:rPr>
              <a:t>http://bit.ly/registrocoloquioeni2</a:t>
            </a:r>
            <a:endParaRPr lang="es-ES" sz="1350" dirty="0"/>
          </a:p>
          <a:p>
            <a:r>
              <a:rPr lang="es-ES" sz="1350" dirty="0"/>
              <a:t>Enlace para la transmisión de la tarde: </a:t>
            </a:r>
            <a:r>
              <a:rPr lang="es-ES" sz="1350" dirty="0">
                <a:hlinkClick r:id="rId4"/>
              </a:rPr>
              <a:t>https://youtu.be/KMURSHfkKh8</a:t>
            </a:r>
            <a:r>
              <a:rPr lang="es-E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90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>
            <a:noAutofit/>
          </a:bodyPr>
          <a:lstStyle/>
          <a:p>
            <a:r>
              <a:rPr lang="es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MARCOS MORALES (Estados Unidos)</a:t>
            </a:r>
            <a:endParaRPr lang="es-ES" sz="5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3909105"/>
          </a:xfrm>
        </p:spPr>
        <p:txBody>
          <a:bodyPr>
            <a:normAutofit fontScale="92500" lnSpcReduction="10000"/>
          </a:bodyPr>
          <a:lstStyle/>
          <a:p>
            <a:r>
              <a:rPr lang="es-ES" sz="2000" dirty="0"/>
              <a:t>Entrenador Speaker &amp; Coach Transformacional del Potencial Humano, Experto en Lúdica y Gamificación. Creador de la Metodología Jugando a </a:t>
            </a:r>
            <a:r>
              <a:rPr lang="es-ES" sz="2000" dirty="0" err="1"/>
              <a:t>CreSER</a:t>
            </a:r>
            <a:r>
              <a:rPr lang="es-ES" sz="2000" dirty="0"/>
              <a:t>. Galardonado como Speaker del Año 2020 por la Cámara Internacional de Conferencistas</a:t>
            </a:r>
          </a:p>
          <a:p>
            <a:r>
              <a:rPr lang="es-ES" sz="2000" dirty="0"/>
              <a:t>Afiliaciones institucionales:</a:t>
            </a:r>
          </a:p>
          <a:p>
            <a:pPr lvl="1"/>
            <a:r>
              <a:rPr lang="es-ES" sz="1700" dirty="0"/>
              <a:t>Jhon Maxwell </a:t>
            </a:r>
            <a:r>
              <a:rPr lang="es-ES" sz="1700" dirty="0" err="1"/>
              <a:t>Team</a:t>
            </a:r>
            <a:endParaRPr lang="es-ES" sz="1700" dirty="0"/>
          </a:p>
          <a:p>
            <a:pPr lvl="1"/>
            <a:r>
              <a:rPr lang="es-ES" sz="1700" dirty="0"/>
              <a:t>Despega </a:t>
            </a:r>
            <a:r>
              <a:rPr lang="es-ES" sz="1700" dirty="0" err="1"/>
              <a:t>Academy</a:t>
            </a:r>
            <a:endParaRPr lang="es-ES" sz="1700" dirty="0"/>
          </a:p>
          <a:p>
            <a:pPr lvl="1"/>
            <a:r>
              <a:rPr lang="es-ES" sz="1700" dirty="0"/>
              <a:t>la Cámara Internacional de Conferencistas CIC.</a:t>
            </a:r>
          </a:p>
          <a:p>
            <a:r>
              <a:rPr lang="es-ES" sz="2000" dirty="0"/>
              <a:t>Publicaciones: </a:t>
            </a:r>
          </a:p>
          <a:p>
            <a:pPr lvl="1"/>
            <a:r>
              <a:rPr lang="es-ES" sz="1700" dirty="0"/>
              <a:t>Libro “Jugando a </a:t>
            </a:r>
            <a:r>
              <a:rPr lang="es-ES" sz="1700" dirty="0" err="1"/>
              <a:t>CreSER</a:t>
            </a:r>
            <a:r>
              <a:rPr lang="es-ES" sz="1700" dirty="0"/>
              <a:t>, una experiencia sanamente divertida”</a:t>
            </a:r>
          </a:p>
          <a:p>
            <a:pPr lvl="1"/>
            <a:r>
              <a:rPr lang="es-ES" sz="1700" dirty="0" err="1"/>
              <a:t>Ebook</a:t>
            </a:r>
            <a:r>
              <a:rPr lang="es-ES" sz="1700" dirty="0"/>
              <a:t> “Gestión del Tiempo y Disciplina Personal”</a:t>
            </a:r>
          </a:p>
          <a:p>
            <a:pPr lvl="1"/>
            <a:r>
              <a:rPr lang="es-ES" sz="1700" dirty="0" err="1"/>
              <a:t>Ebook</a:t>
            </a:r>
            <a:r>
              <a:rPr lang="es-ES" sz="1700" dirty="0"/>
              <a:t> “Juegos en Familia”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11" name="Imagen 10" descr="Hombre sonriendo con lentes y traje&#10;&#10;Descripción generada automáticamente">
            <a:extLst>
              <a:ext uri="{FF2B5EF4-FFF2-40B4-BE49-F238E27FC236}">
                <a16:creationId xmlns:a16="http://schemas.microsoft.com/office/drawing/2014/main" id="{1D4D2A2B-95F4-4C05-8869-B495C54A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439" y="1040673"/>
            <a:ext cx="1591302" cy="28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LUIS GARCIA (España)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3909105"/>
          </a:xfrm>
        </p:spPr>
        <p:txBody>
          <a:bodyPr>
            <a:normAutofit fontScale="77500" lnSpcReduction="20000"/>
          </a:bodyPr>
          <a:lstStyle/>
          <a:p>
            <a:r>
              <a:rPr lang="es-ES" sz="2000" dirty="0"/>
              <a:t>Ingeniero en Informática de Gestión especializado en Derecho Informático, Innovación y Transformación Digital. Empresario experto en nuevos modelos de negocio para autónomos y </a:t>
            </a:r>
            <a:r>
              <a:rPr lang="es-ES" sz="2000" dirty="0" err="1"/>
              <a:t>PYMEs</a:t>
            </a:r>
            <a:r>
              <a:rPr lang="es-ES" sz="2000" dirty="0"/>
              <a:t>, Ponente invitado por diferentes Universidades y Escuelas de Negocio en crecimiento personal y emprendimiento. Presidente de la AJE Asociación de Jóvenes Empresarios Albacete. Miembro del comité ejecutivo de AMCES, Asociación Española de </a:t>
            </a:r>
            <a:r>
              <a:rPr lang="es-ES" sz="2000" dirty="0" err="1"/>
              <a:t>Mentoring</a:t>
            </a:r>
            <a:r>
              <a:rPr lang="es-ES" sz="2000" dirty="0"/>
              <a:t>. Socio Director de Desarrollo de Negocios de Grupo </a:t>
            </a:r>
            <a:r>
              <a:rPr lang="es-ES" sz="2000" dirty="0" err="1"/>
              <a:t>Onred</a:t>
            </a:r>
            <a:r>
              <a:rPr lang="es-ES" sz="2000" dirty="0"/>
              <a:t> Comunicación. Ha sido miembro del Consejo de Directores de la Organización Europea de Ciberseguridad (ECSO) y del Comité Técnico en Destinos Turísticos Inteligentes sobre Ciudades Inteligentes y Supervisor del proyecto de la Oficina de Seguridad del Internauta (OSI) dependiente de Red.es para la Secretaría de Estado de Telecomunicaciones y Sociedad de la Información.</a:t>
            </a:r>
          </a:p>
          <a:p>
            <a:r>
              <a:rPr lang="es-ES" sz="2000" dirty="0"/>
              <a:t>Publicaciones: </a:t>
            </a:r>
          </a:p>
          <a:p>
            <a:pPr lvl="1"/>
            <a:r>
              <a:rPr lang="es-ES" sz="1800" dirty="0"/>
              <a:t>Libro “Empieza. Vivir Ahora”</a:t>
            </a:r>
          </a:p>
          <a:p>
            <a:pPr lvl="1"/>
            <a:r>
              <a:rPr lang="es-ES" sz="1800" dirty="0"/>
              <a:t>Libro “El Poder de Liderar”</a:t>
            </a:r>
          </a:p>
          <a:p>
            <a:pPr lvl="1"/>
            <a:r>
              <a:rPr lang="es-ES" sz="1800" dirty="0"/>
              <a:t>Libro “Códigos de tus Vidas”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12" name="Imagen 11" descr="Hombre con uniforme blanco&#10;&#10;Descripción generada automáticamente">
            <a:extLst>
              <a:ext uri="{FF2B5EF4-FFF2-40B4-BE49-F238E27FC236}">
                <a16:creationId xmlns:a16="http://schemas.microsoft.com/office/drawing/2014/main" id="{6E05F516-DFCD-4BE6-A583-6DBB6FDD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536" y="950486"/>
            <a:ext cx="1801502" cy="29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YESSICA RODRIGUEZ (Uruguay)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3909105"/>
          </a:xfrm>
        </p:spPr>
        <p:txBody>
          <a:bodyPr>
            <a:normAutofit fontScale="70000" lnSpcReduction="20000"/>
          </a:bodyPr>
          <a:lstStyle/>
          <a:p>
            <a:r>
              <a:rPr lang="es-ES" sz="2300" dirty="0"/>
              <a:t>Docente investigadora experta en: </a:t>
            </a:r>
            <a:r>
              <a:rPr lang="es-ES" sz="2300" dirty="0" err="1"/>
              <a:t>Neuropsicopedagogía</a:t>
            </a:r>
            <a:r>
              <a:rPr lang="es-ES" sz="2300" dirty="0"/>
              <a:t>, dificultades de aprendizaje y trastornos del neurodesarrollo. Especialización en terapia cognitivo conductual. Especialización en neuro pedagogía y dificultades del aprendizaje. Diplomada en neuro psicopedagogía en la primera infancia. Especialización en SAAC (sistemas alternativos aumentativos de comunicación). Experta en psicoterapia en infancia y adolescencia – INSTITUTO SIAC. Experta en TDAH, trastornos del aprendizaje y trastornos de la conducta - INSTITUTO SIAC.</a:t>
            </a:r>
          </a:p>
          <a:p>
            <a:r>
              <a:rPr lang="es-ES" sz="2300" dirty="0"/>
              <a:t>Afiliaciones Institucionales: </a:t>
            </a:r>
          </a:p>
          <a:p>
            <a:pPr lvl="1"/>
            <a:r>
              <a:rPr lang="es-ES" sz="1900" dirty="0"/>
              <a:t>ESPACIO INTEAD</a:t>
            </a:r>
          </a:p>
          <a:p>
            <a:pPr lvl="1"/>
            <a:r>
              <a:rPr lang="es-ES" sz="1900" dirty="0"/>
              <a:t>Rocha Uruguay</a:t>
            </a:r>
          </a:p>
          <a:p>
            <a:pPr lvl="1"/>
            <a:r>
              <a:rPr lang="es-ES" sz="1900" dirty="0"/>
              <a:t>Instituto de Formación Docente Rocha</a:t>
            </a:r>
          </a:p>
          <a:p>
            <a:pPr lvl="1"/>
            <a:r>
              <a:rPr lang="es-ES" sz="1900" dirty="0"/>
              <a:t>Universidad de la Republica Uruguay</a:t>
            </a:r>
          </a:p>
          <a:p>
            <a:r>
              <a:rPr lang="es-ES" sz="2300" dirty="0"/>
              <a:t>Publicaciones: </a:t>
            </a:r>
          </a:p>
          <a:p>
            <a:pPr lvl="1"/>
            <a:r>
              <a:rPr lang="es-ES" sz="1800" dirty="0"/>
              <a:t>Artículo “inclusión e intervención. trastornos del espectro autista” en revista educación del pueblo” Año </a:t>
            </a:r>
          </a:p>
          <a:p>
            <a:pPr lvl="1"/>
            <a:r>
              <a:rPr lang="es-ES" sz="1800" dirty="0"/>
              <a:t>Libro “trastornos del espectro autista”. </a:t>
            </a:r>
          </a:p>
          <a:p>
            <a:pPr lvl="1"/>
            <a:r>
              <a:rPr lang="es-ES" sz="1800" dirty="0"/>
              <a:t>Libro "TEA trastornos del espectro. autista en nivel inicial y primero". </a:t>
            </a:r>
          </a:p>
          <a:p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10" name="Imagen 9" descr="Mujer sonriendo con lentes&#10;&#10;Descripción generada automáticamente">
            <a:extLst>
              <a:ext uri="{FF2B5EF4-FFF2-40B4-BE49-F238E27FC236}">
                <a16:creationId xmlns:a16="http://schemas.microsoft.com/office/drawing/2014/main" id="{1934F67D-A134-4E67-9CF9-B2555654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12" y="1143001"/>
            <a:ext cx="1765605" cy="30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CARLOS MONNERY CAIAFFA (Colombia)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08735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1800" dirty="0"/>
              <a:t>Comunicador Social, Coach Certificado. Certificación “Camino a la Excelencia con </a:t>
            </a:r>
            <a:r>
              <a:rPr lang="es-US" sz="1800" dirty="0" err="1"/>
              <a:t>Neurointeligencia</a:t>
            </a:r>
            <a:r>
              <a:rPr lang="es-US" sz="1800" dirty="0"/>
              <a:t>” organización Nobel Asesores. Consultor en Desarrollo Humano y Organizacional. Mentor conferencista en American </a:t>
            </a:r>
            <a:r>
              <a:rPr lang="es-US" sz="1800" dirty="0" err="1"/>
              <a:t>Mentoring</a:t>
            </a:r>
            <a:r>
              <a:rPr lang="es-US" sz="1800" dirty="0"/>
              <a:t> International. Conferencista, facilitador, miembro del equipo de Investigación, asesor editorial y de comunicaciones del proyecto La Neuroeducación en el Aula, de la organización FUNDRAMA. Asesor en Comunicación Pública y Marketing Político. Coordinador de Proyecto de Vida para el programa jóvenes en acción Presidencia de la República y el Plan Colombia. Facilitador en el Plan de Transformación Cultural de la Policía Nacional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1800" dirty="0"/>
              <a:t>Afiliación institucional: Sinergy </a:t>
            </a:r>
            <a:r>
              <a:rPr lang="es-US" sz="1800" dirty="0" err="1"/>
              <a:t>Team</a:t>
            </a:r>
            <a:endParaRPr lang="es-ES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/>
              <a:t>Publicaciones: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Libro: “Un buen final, un gran comienzo”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Libro: “Las águilas no cazan moscas”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Imagen 4" descr="Un hombre con camisa blanca y corbata posando para una foto&#10;&#10;Descripción generada automáticamente">
            <a:extLst>
              <a:ext uri="{FF2B5EF4-FFF2-40B4-BE49-F238E27FC236}">
                <a16:creationId xmlns:a16="http://schemas.microsoft.com/office/drawing/2014/main" id="{1F8B3EE6-73C1-4A5E-9480-5AAF8B90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108" y="1071154"/>
            <a:ext cx="2583303" cy="30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3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CF128-9BED-4590-9940-AB56BA676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9" y="248103"/>
            <a:ext cx="8229600" cy="1793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ALDEMAR RACEDO (Colombia)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A5D29-F454-43E2-92DD-B3012CC250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029" y="808038"/>
            <a:ext cx="5725885" cy="42276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Psicólogo Universidad INCCA; Magister en Educación Universidad Experimental de los Llanos Occidentales UNELLEZ (Venezuela). Especialista en Desarrollo y Evaluación de Proyectos SENA. Director Científico Fundación para el desarrollo de la salud y la investigación – Alborada.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Afiliaciones institucionales: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Instructor SENA Formación Titulada.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Conferencista facilitador y miembro del equipo de Investigación del proyecto La Neuroeducación en el Aula, FUNDRAMA.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Docente Tutor Universidad San Buenaventura.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Docente Catedrático Universidad Cooperativa de Colombia Sede Santa Marta.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Psicólogo Fundación Rehabilitación Integral.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Psicólogo Fundación </a:t>
            </a:r>
            <a:r>
              <a:rPr lang="es-US" sz="17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Funped</a:t>
            </a:r>
            <a:endParaRPr lang="es-ES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/>
              <a:t>Publicaciones: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 “Trastornos Neurológicos” Editorial Armonía 1990.</a:t>
            </a: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6" name="Imagen 5" descr="Un hombre con lentes y corbata&#10;&#10;Descripción generada automáticamente">
            <a:extLst>
              <a:ext uri="{FF2B5EF4-FFF2-40B4-BE49-F238E27FC236}">
                <a16:creationId xmlns:a16="http://schemas.microsoft.com/office/drawing/2014/main" id="{670526AF-9B36-4CE2-A4DD-A5A726CB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33" y="1121772"/>
            <a:ext cx="2010863" cy="26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74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C-F-004_Formato_Plantilla_Presentación_Power_Point_V.06.pptx" id="{EAA8B236-8A3E-46F3-9A17-5E6FACB97EA4}" vid="{62FEA376-D727-4C51-A585-CF87F77E1E3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AACDD1D78A73F4EA2EED809C4A4A365" ma:contentTypeVersion="1" ma:contentTypeDescription="Crear nuevo documento." ma:contentTypeScope="" ma:versionID="7f69309289c46f423289159467d44d4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7A53F4-A985-430F-BC50-D345570AAFED}"/>
</file>

<file path=customXml/itemProps2.xml><?xml version="1.0" encoding="utf-8"?>
<ds:datastoreItem xmlns:ds="http://schemas.openxmlformats.org/officeDocument/2006/customXml" ds:itemID="{9431CB09-8590-4228-9CF4-ED1DE5F282F4}"/>
</file>

<file path=customXml/itemProps3.xml><?xml version="1.0" encoding="utf-8"?>
<ds:datastoreItem xmlns:ds="http://schemas.openxmlformats.org/officeDocument/2006/customXml" ds:itemID="{2953C2EF-513D-4E00-BEE5-8642F2689B23}"/>
</file>

<file path=docProps/app.xml><?xml version="1.0" encoding="utf-8"?>
<Properties xmlns="http://schemas.openxmlformats.org/officeDocument/2006/extended-properties" xmlns:vt="http://schemas.openxmlformats.org/officeDocument/2006/docPropsVTypes">
  <Template>GC-F-004_Formato_Plantilla_Presentación_Power_Point_V.06</Template>
  <TotalTime>327</TotalTime>
  <Words>1654</Words>
  <Application>Microsoft Office PowerPoint</Application>
  <PresentationFormat>Presentación en pantalla (16:9)</PresentationFormat>
  <Paragraphs>204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MARCOS MORALES (Estados Unidos)</vt:lpstr>
      <vt:lpstr>LUIS GARCIA (España)</vt:lpstr>
      <vt:lpstr>YESSICA RODRIGUEZ (Uruguay)</vt:lpstr>
      <vt:lpstr>CARLOS MONNERY CAIAFFA (Colombia)</vt:lpstr>
      <vt:lpstr>ALDEMAR RACEDO (Colombia)</vt:lpstr>
      <vt:lpstr>ALBERTO JOSE LIZCANO COTES (Colombia)</vt:lpstr>
      <vt:lpstr>MARCELO MARQUÉS (Argentina)</vt:lpstr>
      <vt:lpstr>FERNANDO GUTIERREZ (Chile)</vt:lpstr>
      <vt:lpstr>CRIS HAIL (Suiza)</vt:lpstr>
      <vt:lpstr>LEONARDO COSITORTO (Argentina)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Wilmer Arturo Moyano Grimaldo</dc:creator>
  <cp:lastModifiedBy>Wilmer Arturo Moyano Grimaldo</cp:lastModifiedBy>
  <cp:revision>58</cp:revision>
  <dcterms:created xsi:type="dcterms:W3CDTF">2021-05-14T13:46:17Z</dcterms:created>
  <dcterms:modified xsi:type="dcterms:W3CDTF">2021-05-19T14:42:35Z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0x0101000AACDD1D78A73F4EA2EED809C4A4A365</vt:lpwstr>
  </property>
</Properties>
</file>