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i7BAh+ISo8odzaF8usQzyrzgIE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1" Type="http://schemas.openxmlformats.org/officeDocument/2006/relationships/slide" Target="slides/slide7.xml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donde dice AGROECOLOGIA Y DESARROLLO RURAL DEBE DECIR: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DESARROLLO DE CAPACIDADES QUE PERMITAN ENFRENTAR DESAFÍOS EN ENTORNOS CAMBIANTES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 en 40 horas debe decir 48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donde dice APLICACIÓN DE LA ETICA Y HABILIDADES… DEBE DECIR: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DESARROLLO DE CAPACIDADES QUE PERMITAN ENFRENTAR DESAFÍOS EN ENTORNOS CAMBIANTES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Y en 40 horas debe decir 48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En titulo a obtener debe decir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CERTIFICACIÓN EN DESARROLLO DE CAPACIDADES QUE PERMITAN ENFRENTAR DESAFÍOS EN ENTORNOS CAMBIANTES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Este slide debe tener la imagen con la información del slide anterior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9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4" name="Google Shape;6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5" name="Google Shape;65;p18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6" name="Google Shape;66;p18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8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10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0" name="Google Shape;7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1" name="Google Shape;71;p19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2" name="Google Shape;72;p19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9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" name="Google Shape;17;p10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" name="Google Shape;18;p10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0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2" name="Google Shape;2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3" name="Google Shape;23;p11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4" name="Google Shape;24;p11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3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8" name="Google Shape;2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9" name="Google Shape;29;p12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0" name="Google Shape;30;p12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4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34" name="Google Shape;3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" name="Google Shape;35;p13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6" name="Google Shape;36;p13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3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5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0" name="Google Shape;4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1" name="Google Shape;41;p14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2" name="Google Shape;42;p14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7" name="Google Shape;47;p15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8" name="Google Shape;48;p15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7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2" name="Google Shape;5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3" name="Google Shape;53;p16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4" name="Google Shape;54;p16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6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showMasterSp="0">
  <p:cSld name="Default 8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58" name="Google Shape;5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59" name="Google Shape;59;p17"/>
          <p:cNvPicPr preferRelativeResize="0"/>
          <p:nvPr/>
        </p:nvPicPr>
        <p:blipFill rotWithShape="1">
          <a:blip r:embed="rId3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60" name="Google Shape;60;p17"/>
          <p:cNvPicPr preferRelativeResize="0"/>
          <p:nvPr/>
        </p:nvPicPr>
        <p:blipFill rotWithShape="1">
          <a:blip r:embed="rId4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8610600" y="6356350"/>
            <a:ext cx="358413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6" name="Google Shape;6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7" name="Google Shape;7;p8"/>
          <p:cNvPicPr preferRelativeResize="0"/>
          <p:nvPr/>
        </p:nvPicPr>
        <p:blipFill rotWithShape="1">
          <a:blip r:embed="rId2">
            <a:alphaModFix/>
          </a:blip>
          <a:srcRect b="95556" l="85603" r="11267" t="1518"/>
          <a:stretch/>
        </p:blipFill>
        <p:spPr>
          <a:xfrm>
            <a:off x="6911974" y="7937"/>
            <a:ext cx="3733802" cy="29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" name="Google Shape;8;p8"/>
          <p:cNvPicPr preferRelativeResize="0"/>
          <p:nvPr/>
        </p:nvPicPr>
        <p:blipFill rotWithShape="1">
          <a:blip r:embed="rId3">
            <a:alphaModFix/>
          </a:blip>
          <a:srcRect b="1518" l="85603" r="11267" t="95556"/>
          <a:stretch/>
        </p:blipFill>
        <p:spPr>
          <a:xfrm>
            <a:off x="7559674" y="76199"/>
            <a:ext cx="2438402" cy="43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8"/>
          <p:cNvSpPr txBox="1"/>
          <p:nvPr/>
        </p:nvSpPr>
        <p:spPr>
          <a:xfrm>
            <a:off x="6911975" y="185737"/>
            <a:ext cx="3582988" cy="806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650875" lvl="0" marL="663575" marR="0" rtl="0" algn="ctr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baseline="3000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Programa Fortalecimiento de las Habilidades Blandas para la Renovación Cultural</a:t>
            </a:r>
            <a:endParaRPr/>
          </a:p>
        </p:txBody>
      </p:sp>
      <p:sp>
        <p:nvSpPr>
          <p:cNvPr id="10" name="Google Shape;10;p8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://www.senasofiaplus.edu.co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forms.office.com/r/UMU3ME6MFn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mailto:eventosculturasena1@sena.edu.co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768349" y="3717925"/>
            <a:ext cx="4821239" cy="1014413"/>
          </a:xfrm>
          <a:prstGeom prst="rect">
            <a:avLst/>
          </a:prstGeom>
          <a:solidFill>
            <a:srgbClr val="ED6C1C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6288087" y="3717925"/>
            <a:ext cx="5145088" cy="1014413"/>
          </a:xfrm>
          <a:prstGeom prst="rect">
            <a:avLst/>
          </a:prstGeom>
          <a:solidFill>
            <a:srgbClr val="70B74B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1088707" y="1704975"/>
            <a:ext cx="10014586" cy="2250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INSTRUCTIVO PARA LA INSCRIPCIÓN A LA CONVOCATORIA FORTALECIMIENTO DE LAS HABILIDADES BLANDAS PARA LA RENOVACIÓN CULTURAL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804544" y="3717925"/>
            <a:ext cx="4739324" cy="1005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Desarrollo de capacidades que permitan enfrentar desafíos en entornos cambiantes.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7246619" y="3851275"/>
            <a:ext cx="3504249" cy="70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Aplicación de técnicas para la creación de redes de valor.</a:t>
            </a:r>
            <a:endParaRPr/>
          </a:p>
        </p:txBody>
      </p:sp>
      <p:sp>
        <p:nvSpPr>
          <p:cNvPr id="84" name="Google Shape;84;p1"/>
          <p:cNvSpPr txBox="1"/>
          <p:nvPr/>
        </p:nvSpPr>
        <p:spPr>
          <a:xfrm>
            <a:off x="2912744" y="5094287"/>
            <a:ext cx="6509387" cy="92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Ten presente que deberás hacer la inscripción por separado a cada uno de los programas, puedes hacer los dos o sólo uno, de acuerdo con tu preferencia.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1699557" y="642143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041082" y="1097279"/>
            <a:ext cx="58870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Ingresa al portal SofíaPlus a través del siguiente enlace:</a:t>
            </a:r>
            <a:endParaRPr/>
          </a:p>
        </p:txBody>
      </p:sp>
      <p:pic>
        <p:nvPicPr>
          <p:cNvPr descr="image.png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12" y="1908175"/>
            <a:ext cx="7812088" cy="437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2"/>
          <p:cNvCxnSpPr/>
          <p:nvPr/>
        </p:nvCxnSpPr>
        <p:spPr>
          <a:xfrm flipH="1">
            <a:off x="2195512" y="1708150"/>
            <a:ext cx="620713" cy="439738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93" name="Google Shape;93;p2"/>
          <p:cNvSpPr txBox="1"/>
          <p:nvPr/>
        </p:nvSpPr>
        <p:spPr>
          <a:xfrm>
            <a:off x="9205594" y="2352674"/>
            <a:ext cx="2407287" cy="3359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Para poder realizar la inscripción deberás estar registrado.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Ten a mano tu documento de identidad escaneado en formato PDF.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(Tamaño máximo 200 Mb).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11699557" y="644048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1041082" y="1355724"/>
            <a:ext cx="2861311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www.senasofiaplus.edu.co</a:t>
            </a: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334962" y="1025525"/>
            <a:ext cx="660401" cy="660400"/>
            <a:chOff x="0" y="0"/>
            <a:chExt cx="660400" cy="660400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8339137" y="2352675"/>
            <a:ext cx="660401" cy="660400"/>
            <a:chOff x="0" y="0"/>
            <a:chExt cx="660400" cy="660400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6" name="Google Shape;106;p3"/>
          <p:cNvPicPr preferRelativeResize="0"/>
          <p:nvPr/>
        </p:nvPicPr>
        <p:blipFill rotWithShape="1">
          <a:blip r:embed="rId3">
            <a:alphaModFix/>
          </a:blip>
          <a:srcRect b="21382" l="12088" r="12969" t="0"/>
          <a:stretch/>
        </p:blipFill>
        <p:spPr>
          <a:xfrm>
            <a:off x="995362" y="1762124"/>
            <a:ext cx="7332663" cy="40211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1041082" y="1179829"/>
            <a:ext cx="6515736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Ingresa a nuestro </a:t>
            </a:r>
            <a:r>
              <a:rPr b="0" i="0" lang="en-US" sz="1800" u="none" cap="none" strike="noStrike">
                <a:solidFill>
                  <a:srgbClr val="ED6C1C"/>
                </a:solidFill>
                <a:latin typeface="Arial"/>
                <a:ea typeface="Arial"/>
                <a:cs typeface="Arial"/>
                <a:sym typeface="Arial"/>
              </a:rPr>
              <a:t>“Buscador de ofertas”</a:t>
            </a:r>
            <a:endParaRPr/>
          </a:p>
        </p:txBody>
      </p:sp>
      <p:cxnSp>
        <p:nvCxnSpPr>
          <p:cNvPr id="108" name="Google Shape;108;p3"/>
          <p:cNvCxnSpPr/>
          <p:nvPr/>
        </p:nvCxnSpPr>
        <p:spPr>
          <a:xfrm flipH="1">
            <a:off x="3248024" y="1685925"/>
            <a:ext cx="1" cy="130175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09" name="Google Shape;109;p3"/>
          <p:cNvCxnSpPr/>
          <p:nvPr/>
        </p:nvCxnSpPr>
        <p:spPr>
          <a:xfrm rot="10800000">
            <a:off x="3946524" y="3852862"/>
            <a:ext cx="1608139" cy="1058863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10" name="Google Shape;110;p3"/>
          <p:cNvCxnSpPr/>
          <p:nvPr/>
        </p:nvCxnSpPr>
        <p:spPr>
          <a:xfrm flipH="1" rot="10800000">
            <a:off x="1711325" y="3798887"/>
            <a:ext cx="623888" cy="679451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11" name="Google Shape;111;p3"/>
          <p:cNvSpPr txBox="1"/>
          <p:nvPr/>
        </p:nvSpPr>
        <p:spPr>
          <a:xfrm>
            <a:off x="6329044" y="4776787"/>
            <a:ext cx="5344162" cy="228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Digita en nuestro buscador el programa de tu preferencia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“Desarrollo de capacidades que permitan enfrentar desafíos en entornos cambiantes”  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O si prefieres, digita: 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111E6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“Aplicación de técnicas para la creación de redes de valor”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1489075" y="5783262"/>
            <a:ext cx="2601913" cy="519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1489075" y="4911725"/>
            <a:ext cx="2614613" cy="7865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2E75B6"/>
              </a:buClr>
              <a:buSzPts val="1100"/>
              <a:buFont typeface="Arial"/>
              <a:buNone/>
            </a:pPr>
            <a:r>
              <a:rPr b="1" i="0" lang="en-US" sz="1100" u="sng" cap="none" strike="noStrik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DESARROLLO DE CAPACIDADES QUE PERMITAN ENFRENTAR DESAFÍOS EN ENTORNOS CAMBIANTES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1699557" y="6438900"/>
            <a:ext cx="337186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334962" y="1025525"/>
            <a:ext cx="660401" cy="660400"/>
            <a:chOff x="0" y="0"/>
            <a:chExt cx="660400" cy="660400"/>
          </a:xfrm>
        </p:grpSpPr>
        <p:sp>
          <p:nvSpPr>
            <p:cNvPr id="116" name="Google Shape;116;p3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5554662" y="4827587"/>
            <a:ext cx="660401" cy="660401"/>
            <a:chOff x="0" y="0"/>
            <a:chExt cx="660400" cy="660400"/>
          </a:xfrm>
        </p:grpSpPr>
        <p:sp>
          <p:nvSpPr>
            <p:cNvPr id="119" name="Google Shape;119;p3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2981325" y="5498306"/>
            <a:ext cx="192089" cy="177801"/>
            <a:chOff x="0" y="0"/>
            <a:chExt cx="192088" cy="177800"/>
          </a:xfrm>
        </p:grpSpPr>
        <p:sp>
          <p:nvSpPr>
            <p:cNvPr id="122" name="Google Shape;122;p3"/>
            <p:cNvSpPr/>
            <p:nvPr/>
          </p:nvSpPr>
          <p:spPr>
            <a:xfrm>
              <a:off x="0" y="37306"/>
              <a:ext cx="192088" cy="103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C1C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ED6C1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0" y="0"/>
              <a:ext cx="192088" cy="1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C1C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ED6C1C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/>
        </p:nvSpPr>
        <p:spPr>
          <a:xfrm>
            <a:off x="1160144" y="898048"/>
            <a:ext cx="6515737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Revisa las ofertas disponibles:</a:t>
            </a:r>
            <a:endParaRPr/>
          </a:p>
        </p:txBody>
      </p:sp>
      <p:cxnSp>
        <p:nvCxnSpPr>
          <p:cNvPr id="129" name="Google Shape;129;p4"/>
          <p:cNvCxnSpPr/>
          <p:nvPr/>
        </p:nvCxnSpPr>
        <p:spPr>
          <a:xfrm>
            <a:off x="4237037" y="3790950"/>
            <a:ext cx="846139" cy="503238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30" name="Google Shape;130;p4"/>
          <p:cNvSpPr txBox="1"/>
          <p:nvPr/>
        </p:nvSpPr>
        <p:spPr>
          <a:xfrm>
            <a:off x="11683682" y="644048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grpSp>
        <p:nvGrpSpPr>
          <p:cNvPr id="131" name="Google Shape;131;p4"/>
          <p:cNvGrpSpPr/>
          <p:nvPr/>
        </p:nvGrpSpPr>
        <p:grpSpPr>
          <a:xfrm>
            <a:off x="554037" y="1281111"/>
            <a:ext cx="8226426" cy="5019677"/>
            <a:chOff x="0" y="-1"/>
            <a:chExt cx="8226425" cy="5019676"/>
          </a:xfrm>
        </p:grpSpPr>
        <p:grpSp>
          <p:nvGrpSpPr>
            <p:cNvPr id="132" name="Google Shape;132;p4"/>
            <p:cNvGrpSpPr/>
            <p:nvPr/>
          </p:nvGrpSpPr>
          <p:grpSpPr>
            <a:xfrm>
              <a:off x="0" y="-1"/>
              <a:ext cx="8226425" cy="5019676"/>
              <a:chOff x="0" y="-1"/>
              <a:chExt cx="8226425" cy="5019676"/>
            </a:xfrm>
          </p:grpSpPr>
          <p:pic>
            <p:nvPicPr>
              <p:cNvPr descr="image.png" id="133" name="Google Shape;133;p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12695" t="0"/>
              <a:stretch/>
            </p:blipFill>
            <p:spPr>
              <a:xfrm>
                <a:off x="0" y="-1"/>
                <a:ext cx="8226425" cy="50196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4" name="Google Shape;134;p4"/>
              <p:cNvSpPr txBox="1"/>
              <p:nvPr/>
            </p:nvSpPr>
            <p:spPr>
              <a:xfrm>
                <a:off x="1654175" y="2509836"/>
                <a:ext cx="2387601" cy="7330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45700" spcFirstLastPara="1" rIns="45700" wrap="square" tIns="45700">
                <a:spAutoFit/>
              </a:bodyPr>
              <a:lstStyle/>
              <a:p>
                <a:pPr indent="0" lvl="0" marL="0" marR="0" rtl="0" algn="l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E75B6"/>
                  </a:buClr>
                  <a:buSzPts val="1000"/>
                  <a:buFont typeface="Arial"/>
                  <a:buNone/>
                </a:pPr>
                <a:r>
                  <a:rPr b="1" i="0" lang="en-US" sz="1000" u="sng" cap="none" strike="noStrike">
                    <a:solidFill>
                      <a:srgbClr val="2E75B6"/>
                    </a:solidFill>
                    <a:latin typeface="Arial"/>
                    <a:ea typeface="Arial"/>
                    <a:cs typeface="Arial"/>
                    <a:sym typeface="Arial"/>
                  </a:rPr>
                  <a:t>DESARROLLO DE CAPACIDADES QUE PERMITAN ENFRENTAR DESAFÍOS EN ENTORNOS CAMBIANTES</a:t>
                </a:r>
                <a:endParaRPr/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>
              <a:off x="1665287" y="3965414"/>
              <a:ext cx="1317627" cy="1016002"/>
              <a:chOff x="0" y="-1"/>
              <a:chExt cx="1317625" cy="1016001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0" y="120808"/>
                <a:ext cx="1317625" cy="7286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4"/>
              <p:cNvSpPr txBox="1"/>
              <p:nvPr/>
            </p:nvSpPr>
            <p:spPr>
              <a:xfrm>
                <a:off x="91439" y="-1"/>
                <a:ext cx="1134746" cy="10160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b="0" i="0" lang="en-US" sz="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CERTIFICACIÓN EN DESARROLLO DE CAPACIDADES QUE PERMITAN ENFRENTAR DESAFÍOS EN ENTORNOS CAMBIANTES</a:t>
                </a:r>
                <a:endParaRPr/>
              </a:p>
            </p:txBody>
          </p:sp>
        </p:grpSp>
      </p:grpSp>
      <p:sp>
        <p:nvSpPr>
          <p:cNvPr id="138" name="Google Shape;138;p4"/>
          <p:cNvSpPr txBox="1"/>
          <p:nvPr/>
        </p:nvSpPr>
        <p:spPr>
          <a:xfrm>
            <a:off x="9184957" y="3630612"/>
            <a:ext cx="2407286" cy="2386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Los programas están ofertados en modalidad presencial, sin embargo, ten en cuenta que podrán ser desarrollados a través de plataformas virtuales de manera remota o en los centros de formación cumpliendo con los protocolos de bioseguridad.</a:t>
            </a:r>
            <a:endParaRPr/>
          </a:p>
        </p:txBody>
      </p:sp>
      <p:grpSp>
        <p:nvGrpSpPr>
          <p:cNvPr id="139" name="Google Shape;139;p4"/>
          <p:cNvGrpSpPr/>
          <p:nvPr/>
        </p:nvGrpSpPr>
        <p:grpSpPr>
          <a:xfrm>
            <a:off x="454025" y="755650"/>
            <a:ext cx="660400" cy="660400"/>
            <a:chOff x="0" y="0"/>
            <a:chExt cx="660400" cy="660400"/>
          </a:xfrm>
        </p:grpSpPr>
        <p:sp>
          <p:nvSpPr>
            <p:cNvPr id="140" name="Google Shape;140;p4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590550" y="1466849"/>
            <a:ext cx="8932864" cy="3849690"/>
            <a:chOff x="0" y="-1"/>
            <a:chExt cx="8932863" cy="3849689"/>
          </a:xfrm>
        </p:grpSpPr>
        <p:pic>
          <p:nvPicPr>
            <p:cNvPr descr="image.png" id="147" name="Google Shape;147;p5"/>
            <p:cNvPicPr preferRelativeResize="0"/>
            <p:nvPr/>
          </p:nvPicPr>
          <p:blipFill rotWithShape="1">
            <a:blip r:embed="rId3">
              <a:alphaModFix/>
            </a:blip>
            <a:srcRect b="0" l="16540" r="23312" t="51504"/>
            <a:stretch/>
          </p:blipFill>
          <p:spPr>
            <a:xfrm>
              <a:off x="0" y="-1"/>
              <a:ext cx="8932863" cy="3849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5"/>
            <p:cNvSpPr txBox="1"/>
            <p:nvPr/>
          </p:nvSpPr>
          <p:spPr>
            <a:xfrm>
              <a:off x="497371" y="298728"/>
              <a:ext cx="3346382" cy="56997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spAutoFit/>
            </a:bodyPr>
            <a:lstStyle/>
            <a:p>
              <a:pPr indent="0" lvl="0" marL="0" marR="0" rtl="0" algn="l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6"/>
                </a:buClr>
                <a:buSzPts val="1000"/>
                <a:buFont typeface="Arial"/>
                <a:buNone/>
              </a:pPr>
              <a:r>
                <a:rPr b="1" i="0" lang="en-US" sz="1000" u="sng" cap="none" strike="noStrike">
                  <a:solidFill>
                    <a:srgbClr val="2E75B6"/>
                  </a:solidFill>
                  <a:latin typeface="Arial"/>
                  <a:ea typeface="Arial"/>
                  <a:cs typeface="Arial"/>
                  <a:sym typeface="Arial"/>
                </a:rPr>
                <a:t>DESARROLLO DE CAPACIDADES QUE PERMITAN ENFRENTAR DESAFÍOS EN ENTORNOS CAMBIANTES</a:t>
              </a:r>
              <a:endParaRPr/>
            </a:p>
          </p:txBody>
        </p:sp>
      </p:grpSp>
      <p:sp>
        <p:nvSpPr>
          <p:cNvPr id="149" name="Google Shape;149;p5"/>
          <p:cNvSpPr/>
          <p:nvPr/>
        </p:nvSpPr>
        <p:spPr>
          <a:xfrm>
            <a:off x="7470775" y="2760662"/>
            <a:ext cx="1069975" cy="552451"/>
          </a:xfrm>
          <a:prstGeom prst="ellipse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5"/>
          <p:cNvCxnSpPr/>
          <p:nvPr/>
        </p:nvCxnSpPr>
        <p:spPr>
          <a:xfrm>
            <a:off x="7048500" y="2149475"/>
            <a:ext cx="844551" cy="503238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51" name="Google Shape;151;p5"/>
          <p:cNvSpPr txBox="1"/>
          <p:nvPr/>
        </p:nvSpPr>
        <p:spPr>
          <a:xfrm>
            <a:off x="1242694" y="800417"/>
            <a:ext cx="6515737" cy="650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Ubica la oferta que se ajuste a tus necesidades de acuerdo con la ciudad y fecha de inicio y elige la opción inscripción: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11683682" y="644048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8735695" y="2776537"/>
            <a:ext cx="3024900" cy="1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En caso de no encontrar una oferta en tu ciudad o región te invitamos a realizar el proceso de preinscripción a través del siguiente formulario: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563C1"/>
              </a:buClr>
              <a:buSzPts val="1200"/>
              <a:buFont typeface="Arial"/>
              <a:buNone/>
            </a:pPr>
            <a:r>
              <a:rPr lang="en-US" sz="12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https://forms.office.com/r/UMU3ME6MFn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5"/>
          <p:cNvGrpSpPr/>
          <p:nvPr/>
        </p:nvGrpSpPr>
        <p:grpSpPr>
          <a:xfrm>
            <a:off x="454025" y="755650"/>
            <a:ext cx="660400" cy="660400"/>
            <a:chOff x="0" y="0"/>
            <a:chExt cx="660400" cy="660400"/>
          </a:xfrm>
        </p:grpSpPr>
        <p:sp>
          <p:nvSpPr>
            <p:cNvPr id="155" name="Google Shape;155;p5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/>
        </p:nvSpPr>
        <p:spPr>
          <a:xfrm>
            <a:off x="844232" y="890904"/>
            <a:ext cx="6515736" cy="370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Ingresa tus datos y procede a confirmar tu inscripción: </a:t>
            </a:r>
            <a:endParaRPr/>
          </a:p>
        </p:txBody>
      </p:sp>
      <p:pic>
        <p:nvPicPr>
          <p:cNvPr descr="image.png"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512" y="1455737"/>
            <a:ext cx="8215313" cy="498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9343707" y="2743200"/>
            <a:ext cx="2248536" cy="1488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Cualquier duda al correo: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eventosculturasena1@sena.edu.co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11683682" y="644048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grpSp>
        <p:nvGrpSpPr>
          <p:cNvPr id="165" name="Google Shape;165;p6"/>
          <p:cNvGrpSpPr/>
          <p:nvPr/>
        </p:nvGrpSpPr>
        <p:grpSpPr>
          <a:xfrm>
            <a:off x="138112" y="746125"/>
            <a:ext cx="660401" cy="660400"/>
            <a:chOff x="0" y="0"/>
            <a:chExt cx="660400" cy="660400"/>
          </a:xfrm>
        </p:grpSpPr>
        <p:sp>
          <p:nvSpPr>
            <p:cNvPr id="166" name="Google Shape;166;p6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/>
          <p:nvPr/>
        </p:nvSpPr>
        <p:spPr>
          <a:xfrm>
            <a:off x="844232" y="896461"/>
            <a:ext cx="11598911" cy="650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Recibirás un mensaje en tu correo electrónico confirmando la inscripción al programa de formación y la información requerida para el inicio del proceso formativo:</a:t>
            </a:r>
            <a:endParaRPr/>
          </a:p>
        </p:txBody>
      </p:sp>
      <p:pic>
        <p:nvPicPr>
          <p:cNvPr descr="image.png" id="173" name="Google Shape;173;p7"/>
          <p:cNvPicPr preferRelativeResize="0"/>
          <p:nvPr/>
        </p:nvPicPr>
        <p:blipFill rotWithShape="1">
          <a:blip r:embed="rId3">
            <a:alphaModFix/>
          </a:blip>
          <a:srcRect b="5212" l="6871" r="4687" t="4299"/>
          <a:stretch/>
        </p:blipFill>
        <p:spPr>
          <a:xfrm>
            <a:off x="4829175" y="1892299"/>
            <a:ext cx="2598738" cy="43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7"/>
          <p:cNvSpPr txBox="1"/>
          <p:nvPr/>
        </p:nvSpPr>
        <p:spPr>
          <a:xfrm>
            <a:off x="11699557" y="6440487"/>
            <a:ext cx="33718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E6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111E6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grpSp>
        <p:nvGrpSpPr>
          <p:cNvPr id="175" name="Google Shape;175;p7"/>
          <p:cNvGrpSpPr/>
          <p:nvPr/>
        </p:nvGrpSpPr>
        <p:grpSpPr>
          <a:xfrm>
            <a:off x="138112" y="884237"/>
            <a:ext cx="660401" cy="660401"/>
            <a:chOff x="0" y="0"/>
            <a:chExt cx="660400" cy="6604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660400" cy="660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142425" y="144780"/>
              <a:ext cx="375550" cy="370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7F9C0510371C4B99B2BCCFB1F64A20" ma:contentTypeVersion="1" ma:contentTypeDescription="Crear nuevo documento." ma:contentTypeScope="" ma:versionID="6ef6b687cc4f41c413a3b891fc71f6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a7a516f61897140b843bcde5413972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6DA6B5-1990-4BF4-97BA-88F41D61AE28}"/>
</file>

<file path=customXml/itemProps2.xml><?xml version="1.0" encoding="utf-8"?>
<ds:datastoreItem xmlns:ds="http://schemas.openxmlformats.org/officeDocument/2006/customXml" ds:itemID="{1C65B32D-3FB1-471D-BC9B-286EE08D384D}"/>
</file>

<file path=customXml/itemProps3.xml><?xml version="1.0" encoding="utf-8"?>
<ds:datastoreItem xmlns:ds="http://schemas.openxmlformats.org/officeDocument/2006/customXml" ds:itemID="{7ADA9D4A-52D1-45DC-862D-1991FC5942DB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0x010100637F9C0510371C4B99B2BCCFB1F64A20</vt:lpwstr>
  </property>
</Properties>
</file>