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48" y="-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ada-gobiern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C24-9424-B24A-8613-79990C3AA492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48DC-D261-1A47-8987-CC426E938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7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C24-9424-B24A-8613-79990C3AA492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48DC-D261-1A47-8987-CC426E938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5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a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na+textu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na-con-fran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na-naran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ier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C24-9424-B24A-8613-79990C3AA492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48DC-D261-1A47-8987-CC426E938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78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C24-9424-B24A-8613-79990C3AA492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48DC-D261-1A47-8987-CC426E938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8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0C24-9424-B24A-8613-79990C3AA492}" type="datetimeFigureOut">
              <a:rPr lang="es-ES" smtClean="0"/>
              <a:t>05/07/2017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48DC-D261-1A47-8987-CC426E938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8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63843" y="1019508"/>
            <a:ext cx="27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63843" y="901908"/>
            <a:ext cx="27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ítulo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67286" y="3845498"/>
            <a:ext cx="1693279" cy="5644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667285" y="3959491"/>
            <a:ext cx="169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Marca externa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7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60961" y="4302549"/>
            <a:ext cx="1316995" cy="5644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560961" y="4440062"/>
            <a:ext cx="131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Marca externa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2197802"/>
            <a:ext cx="45720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tamaño del logo de la marca externa no debe superar el tamaño del logo SENA.</a:t>
            </a: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60961" y="4302549"/>
            <a:ext cx="1316995" cy="5644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7560961" y="4440062"/>
            <a:ext cx="131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Marca externa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6000" y="2197802"/>
            <a:ext cx="45720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tamaño del logo de la marca externa no debe superar el tamaño del logo SENA.</a:t>
            </a: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3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09" y="0"/>
            <a:ext cx="398365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4" y="238073"/>
            <a:ext cx="608543" cy="5929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1491" y="1217209"/>
            <a:ext cx="23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ítulo</a:t>
            </a: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1491" y="2109434"/>
            <a:ext cx="3743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43239" hangingPunct="0"/>
            <a:r>
              <a:rPr kumimoji="0" lang="es-ES" sz="1600" b="0" i="0" u="none" strike="noStrike" cap="none" spc="0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Calibir"/>
                <a:ea typeface="Helvetica Neue"/>
                <a:cs typeface="Calibir"/>
                <a:sym typeface="Helvetica Neue"/>
              </a:rPr>
              <a:t>Textos en Calibri,</a:t>
            </a:r>
            <a:r>
              <a:rPr kumimoji="0" lang="es-ES" sz="1600" b="0" i="0" u="none" strike="noStrike" cap="none" spc="0" normalizeH="0" dirty="0" smtClean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Calibir"/>
                <a:ea typeface="Helvetica Neue"/>
                <a:cs typeface="Calibir"/>
                <a:sym typeface="Helvetica Neue"/>
              </a:rPr>
              <a:t> en gris oscuro. Puede reemplazar la imagen por una fotografía alusiva al tema que se está tratando. </a:t>
            </a:r>
            <a:r>
              <a:rPr lang="es-ES" sz="1600" b="0" dirty="0" smtClean="0">
                <a:solidFill>
                  <a:srgbClr val="404040"/>
                </a:solidFill>
                <a:latin typeface="Calibir"/>
                <a:cs typeface="Calibir"/>
              </a:rPr>
              <a:t>Al reemplazar la foto tenga cuidado de colocarlo debajo del logo del SENA, que debe ir en la esquina superior derecha en blanco.</a:t>
            </a:r>
            <a:r>
              <a:rPr kumimoji="0" lang="es-ES" sz="1600" b="1" i="0" u="none" strike="noStrike" cap="none" spc="0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Calibir"/>
                <a:ea typeface="Helvetica Neue"/>
                <a:cs typeface="Calibir"/>
                <a:sym typeface="Helvetica Neue"/>
              </a:rPr>
              <a:t> </a:t>
            </a:r>
            <a:endParaRPr kumimoji="0" lang="es-ES" sz="1600" b="1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Calibir"/>
              <a:ea typeface="Helvetica Neue"/>
              <a:cs typeface="Calibir"/>
              <a:sym typeface="Helvetica Neue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9075" y="1896870"/>
            <a:ext cx="718487" cy="4571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560961" y="4302549"/>
            <a:ext cx="1316995" cy="5644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560961" y="4440062"/>
            <a:ext cx="131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Marca externa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4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2868" y="249495"/>
            <a:ext cx="23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T</a:t>
            </a:r>
            <a:r>
              <a:rPr lang="es-ES" sz="3600" b="1" dirty="0" smtClean="0">
                <a:solidFill>
                  <a:schemeClr val="bg1"/>
                </a:solidFill>
              </a:rPr>
              <a:t>ítulo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60961" y="4302549"/>
            <a:ext cx="1316995" cy="5644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7560961" y="4440062"/>
            <a:ext cx="131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Marca externa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6000" y="2197802"/>
            <a:ext cx="45720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tamaño del logo de la marca externa no debe superar el tamaño del logo SENA.</a:t>
            </a: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1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6693" y="2033141"/>
            <a:ext cx="3076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4000"/>
            </a:pPr>
            <a:r>
              <a:rPr lang="es-ES_tradnl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Para las diapositivas con fondo de color naranja, es recomendable colocar la versión blanca del logo de la marca externa.</a:t>
            </a:r>
            <a:endParaRPr lang="es-ES_tradnl" sz="16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0961" y="4302549"/>
            <a:ext cx="1316995" cy="56447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60961" y="4440062"/>
            <a:ext cx="13169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FFFF"/>
                </a:solidFill>
              </a:rPr>
              <a:t>Marca externa</a:t>
            </a:r>
            <a:endParaRPr lang="es-E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1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63843" y="901908"/>
            <a:ext cx="27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ítulo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92771" y="1638552"/>
            <a:ext cx="238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s-E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ítulo</a:t>
            </a:r>
            <a:endParaRPr lang="es-E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92771" y="2692065"/>
            <a:ext cx="23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Texto corto descriptivo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2 o 3 l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íneas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80355" y="2539984"/>
            <a:ext cx="718487" cy="4571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9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9443" y="555030"/>
            <a:ext cx="238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7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09" y="0"/>
            <a:ext cx="398365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4" y="238073"/>
            <a:ext cx="608543" cy="5929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1491" y="1217209"/>
            <a:ext cx="23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ítulo</a:t>
            </a: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1491" y="2109434"/>
            <a:ext cx="3743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43239" hangingPunct="0"/>
            <a:r>
              <a:rPr kumimoji="0" lang="es-ES" sz="1600" b="0" i="0" u="none" strike="noStrike" cap="none" spc="0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Calibir"/>
                <a:ea typeface="Helvetica Neue"/>
                <a:cs typeface="Calibir"/>
                <a:sym typeface="Helvetica Neue"/>
              </a:rPr>
              <a:t>Textos en Calibri,</a:t>
            </a:r>
            <a:r>
              <a:rPr kumimoji="0" lang="es-ES" sz="1600" b="0" i="0" u="none" strike="noStrike" cap="none" spc="0" normalizeH="0" dirty="0" smtClean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Calibir"/>
                <a:ea typeface="Helvetica Neue"/>
                <a:cs typeface="Calibir"/>
                <a:sym typeface="Helvetica Neue"/>
              </a:rPr>
              <a:t> en gris oscuro. Puede reemplazar la imagen por una fotografía alusiva al tema que se está tratando. </a:t>
            </a:r>
            <a:r>
              <a:rPr lang="es-ES" sz="1600" b="0" dirty="0" smtClean="0">
                <a:solidFill>
                  <a:srgbClr val="404040"/>
                </a:solidFill>
                <a:latin typeface="Calibir"/>
                <a:cs typeface="Calibir"/>
              </a:rPr>
              <a:t>Al reemplazar la foto tenga cuidado de colocarlo debajo del logo del SENA, que debe ir en la esquina superior derecha en blanco.</a:t>
            </a:r>
            <a:r>
              <a:rPr kumimoji="0" lang="es-ES" sz="1600" b="1" i="0" u="none" strike="noStrike" cap="none" spc="0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Calibir"/>
                <a:ea typeface="Helvetica Neue"/>
                <a:cs typeface="Calibir"/>
                <a:sym typeface="Helvetica Neue"/>
              </a:rPr>
              <a:t> </a:t>
            </a:r>
            <a:endParaRPr kumimoji="0" lang="es-ES" sz="1600" b="1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Calibir"/>
              <a:ea typeface="Helvetica Neue"/>
              <a:cs typeface="Calibir"/>
              <a:sym typeface="Helvetica Neue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9075" y="1896870"/>
            <a:ext cx="718487" cy="4571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56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2868" y="249495"/>
            <a:ext cx="23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T</a:t>
            </a:r>
            <a:r>
              <a:rPr lang="es-ES" sz="3600" b="1" dirty="0" smtClean="0">
                <a:solidFill>
                  <a:schemeClr val="bg1"/>
                </a:solidFill>
              </a:rPr>
              <a:t>ítulo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7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90968" y="1616654"/>
            <a:ext cx="238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FFFF"/>
                </a:solidFill>
              </a:rPr>
              <a:t>50%</a:t>
            </a:r>
            <a:endParaRPr lang="es-ES" sz="5400" b="1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0968" y="2670167"/>
            <a:ext cx="23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Texto corto descriptivo</a:t>
            </a:r>
          </a:p>
          <a:p>
            <a:r>
              <a:rPr lang="es-ES" dirty="0" smtClean="0">
                <a:solidFill>
                  <a:srgbClr val="FFFFFF"/>
                </a:solidFill>
              </a:rPr>
              <a:t>a 2 o 3 l</a:t>
            </a:r>
            <a:r>
              <a:rPr lang="es-ES" dirty="0" smtClean="0">
                <a:solidFill>
                  <a:srgbClr val="FFFFFF"/>
                </a:solidFill>
              </a:rPr>
              <a:t>íneas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78552" y="2518086"/>
            <a:ext cx="718487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3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9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0" y="2031602"/>
            <a:ext cx="4572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su presentación requiere incluir el logo de una marca externa, deberá ubicarlo cómo se indica en las siguientes diapositivas:</a:t>
            </a: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9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233</Words>
  <Application>Microsoft Macintosh PowerPoint</Application>
  <PresentationFormat>Presentación en pantalla (16:9)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Cantor</dc:creator>
  <cp:lastModifiedBy>Leonardo Cantor</cp:lastModifiedBy>
  <cp:revision>3</cp:revision>
  <dcterms:created xsi:type="dcterms:W3CDTF">2019-11-27T03:16:21Z</dcterms:created>
  <dcterms:modified xsi:type="dcterms:W3CDTF">2019-11-27T03:45:43Z</dcterms:modified>
</cp:coreProperties>
</file>